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30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5EC9-65A2-4AC6-8295-57BDB219F262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A9F6-59DE-4D9C-B110-E809C0691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7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5EC9-65A2-4AC6-8295-57BDB219F262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A9F6-59DE-4D9C-B110-E809C0691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03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5EC9-65A2-4AC6-8295-57BDB219F262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A9F6-59DE-4D9C-B110-E809C0691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4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5EC9-65A2-4AC6-8295-57BDB219F262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A9F6-59DE-4D9C-B110-E809C0691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40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5EC9-65A2-4AC6-8295-57BDB219F262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A9F6-59DE-4D9C-B110-E809C0691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78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5EC9-65A2-4AC6-8295-57BDB219F262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A9F6-59DE-4D9C-B110-E809C0691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10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5EC9-65A2-4AC6-8295-57BDB219F262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A9F6-59DE-4D9C-B110-E809C0691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15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5EC9-65A2-4AC6-8295-57BDB219F262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A9F6-59DE-4D9C-B110-E809C0691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1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5EC9-65A2-4AC6-8295-57BDB219F262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A9F6-59DE-4D9C-B110-E809C0691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38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5EC9-65A2-4AC6-8295-57BDB219F262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A9F6-59DE-4D9C-B110-E809C0691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7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5EC9-65A2-4AC6-8295-57BDB219F262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A9F6-59DE-4D9C-B110-E809C0691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34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15EC9-65A2-4AC6-8295-57BDB219F262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1A9F6-59DE-4D9C-B110-E809C0691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17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937" y="4733"/>
            <a:ext cx="7131065" cy="981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08438" y="6666088"/>
            <a:ext cx="4810804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40" dirty="0" err="1"/>
              <a:t>Копин</a:t>
            </a:r>
            <a:r>
              <a:rPr lang="ru-RU" sz="2540" dirty="0"/>
              <a:t> Владислав Александрович</a:t>
            </a:r>
            <a:endParaRPr lang="ru-RU" sz="2540" dirty="0"/>
          </a:p>
        </p:txBody>
      </p:sp>
    </p:spTree>
    <p:extLst>
      <p:ext uri="{BB962C8B-B14F-4D97-AF65-F5344CB8AC3E}">
        <p14:creationId xmlns:p14="http://schemas.microsoft.com/office/powerpoint/2010/main" val="38716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3</Words>
  <Application>Microsoft Office PowerPoint</Application>
  <PresentationFormat>Лист A4 (210x297 мм)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Филатова Анастасия Евгеньевна</dc:creator>
  <cp:lastModifiedBy>Филатова Анастасия Евгеньевна</cp:lastModifiedBy>
  <cp:revision>1</cp:revision>
  <dcterms:created xsi:type="dcterms:W3CDTF">2026-06-01T13:26:12Z</dcterms:created>
  <dcterms:modified xsi:type="dcterms:W3CDTF">2026-06-01T13:29:03Z</dcterms:modified>
</cp:coreProperties>
</file>